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6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0F31-5998-46C5-8BAF-942F0A612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4ED78-620A-45C0-8767-512407B76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CBB91-464B-43DF-BABD-C5DA5E802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98E81-9ABC-4471-A16A-4B5A9192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F38E6-51C8-4F30-BE60-32374E6D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1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FC4C-CF71-4FAF-B770-46CA742F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17808-0BC6-45E7-A86D-FC5CA8CE8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B12F2-7DAE-455D-BA52-9F5D7E77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D712E-F22B-4911-B842-7EC22419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DBA00-5E69-43F4-813F-5A7E0CB4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1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BB737-34BD-4758-98BB-475AD299E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BE9DA-EBC3-487D-B599-EBFAA24D2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4EA7B-27DE-4F38-8395-3CD3BC0A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7A9E0-7EF7-449A-B839-BFBAC457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CD079-5C09-444D-9E76-DCC46B8A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1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E3C2-00EC-4833-9578-864A6B0E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3CAAA-9E0C-4D36-A36E-577A064FF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FE4B9-15BE-4A87-9067-DE8D776A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6E38-4776-488C-A4FB-C58B5A7D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63259-A9F3-422F-A7A9-3A530318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85AA-4492-4DAE-B33B-DD95B2C2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6FC17-9163-4343-9760-02BBC5891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0361-9560-4734-A764-DDDFB935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775CC-8606-4C22-8BEC-7B8F55F3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55903-F59B-408D-9AEA-56FB20DF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2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9BD64-80A7-45E2-946D-99FBC775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F56B-9116-487F-9999-68FA91A12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D6F45-6DD4-47E8-B783-BA50390FE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E65A8-C9D0-41C0-80D4-358A169C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DDA1E-2DEC-4C7E-A5E5-58128265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860DA-B73E-4734-AE0D-11B6DD78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0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B6E1-2408-436A-A695-9A676167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1EB18-489C-4C72-A106-4FD9521BE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F0804-29D1-4528-A808-B8703B33E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9BFDE-1F80-4E09-A618-23DE456BE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A8136-2E14-4264-BC92-3E30AE9F8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F578B5-4837-4237-ABA2-577F1671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D699D-B0A8-4C3F-9D56-E4688B11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A332FB-83CF-4B55-9646-E6452EC8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9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6EAF-1ECE-4161-B7EE-27027699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4E381-8914-4367-91B9-AC5F91C7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B849F-66B1-442E-85E4-FF463AFF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BA3FC-BD8F-46F8-98B9-173EE8F5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7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9A55A-8ED7-47F2-8824-EEC36C70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31BE5-F0DC-4171-8CB3-AE32B64D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DB170-B71A-4F9A-8A3E-7244FA20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2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692CC-B730-4B97-8B64-D08D384D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0A2D-AD8F-4C93-84CE-7940A66AA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6281B-DEC0-4162-8884-9EB914E92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66C43-8699-48B5-AA66-98D9F3F4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5501C-2DAC-4509-AEC9-D5D2A0C4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D6A09-F564-4F7E-9FF3-5043EF5E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47BB-BFED-4EDF-8624-6701ED52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4C872-198A-43BA-81F4-8411D0AA0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45EAC-1E16-416A-8F6D-2FF08CBC1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F7F88-93A7-43FD-8D92-CA508F7C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D9713-D14D-4D3C-A78B-590E5E2C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BBE07-DFAE-41D7-B9A5-62DD618F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5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66F2E-98E7-4CC9-A717-788C710D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C469C-E08B-4EC2-B4EA-0CA99BFA1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B3385-09B0-4AC4-BCD4-7EFAC2EFD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4D66-7DE7-47F6-B6D4-F7092F8D1A2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C5A66-9569-4A57-9D48-C80DCE6A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EE308-D3DD-45B6-9C52-1BDB18EB7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F772E-952F-430B-9E00-27362D16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4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way, road, outdoor&#10;&#10;Description automatically generated">
            <a:extLst>
              <a:ext uri="{FF2B5EF4-FFF2-40B4-BE49-F238E27FC236}">
                <a16:creationId xmlns:a16="http://schemas.microsoft.com/office/drawing/2014/main" id="{C198E880-1F7A-4519-894A-4D4A8A82E3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1" b="2083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3E9A03B-B333-42F6-B3EE-1B042F8800A5}"/>
              </a:ext>
            </a:extLst>
          </p:cNvPr>
          <p:cNvGraphicFramePr>
            <a:graphicFrameLocks noGrp="1"/>
          </p:cNvGraphicFramePr>
          <p:nvPr/>
        </p:nvGraphicFramePr>
        <p:xfrm>
          <a:off x="822121" y="3722801"/>
          <a:ext cx="10855354" cy="267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5556">
                  <a:extLst>
                    <a:ext uri="{9D8B030D-6E8A-4147-A177-3AD203B41FA5}">
                      <a16:colId xmlns:a16="http://schemas.microsoft.com/office/drawing/2014/main" val="3838979036"/>
                    </a:ext>
                  </a:extLst>
                </a:gridCol>
                <a:gridCol w="6249798">
                  <a:extLst>
                    <a:ext uri="{9D8B030D-6E8A-4147-A177-3AD203B41FA5}">
                      <a16:colId xmlns:a16="http://schemas.microsoft.com/office/drawing/2014/main" val="3330741711"/>
                    </a:ext>
                  </a:extLst>
                </a:gridCol>
              </a:tblGrid>
              <a:tr h="485241">
                <a:tc>
                  <a:txBody>
                    <a:bodyPr/>
                    <a:lstStyle/>
                    <a:p>
                      <a:r>
                        <a:rPr lang="en-US" sz="1800" b="1" cap="all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Deliverable: 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kern="1200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Partners Can Contribute:</a:t>
                      </a:r>
                      <a:endParaRPr lang="en-US" u="none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61339"/>
                  </a:ext>
                </a:extLst>
              </a:tr>
              <a:tr h="486671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Transformation Plan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Ideas, Input, Review, Consideration, Collaboration, Team Building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23197"/>
                  </a:ext>
                </a:extLst>
              </a:tr>
              <a:tr h="48524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Transformation Plan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Ideas, Input, Review, Consideration, Collaboration, Team Building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825094"/>
                  </a:ext>
                </a:extLst>
              </a:tr>
              <a:tr h="48524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CNI Implementation Application </a:t>
                      </a:r>
                    </a:p>
                    <a:p>
                      <a:r>
                        <a:rPr lang="en-US" dirty="0"/>
                        <a:t>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$40M </a:t>
                      </a:r>
                      <a:r>
                        <a:rPr lang="en-US" dirty="0"/>
                        <a:t>Application to HUD -2023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Ideas, Input, Review, Consideration, Collaboration, Team Building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Leveraged Resources, Commitments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115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C527D8-3569-4163-A170-B02D0C01BC1D}"/>
              </a:ext>
            </a:extLst>
          </p:cNvPr>
          <p:cNvSpPr txBox="1"/>
          <p:nvPr/>
        </p:nvSpPr>
        <p:spPr>
          <a:xfrm>
            <a:off x="0" y="6490291"/>
            <a:ext cx="12192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Partners are essential to the success of the CNI Implementation Grant. Therefore, we need you at the table with us! </a:t>
            </a:r>
          </a:p>
        </p:txBody>
      </p:sp>
    </p:spTree>
    <p:extLst>
      <p:ext uri="{BB962C8B-B14F-4D97-AF65-F5344CB8AC3E}">
        <p14:creationId xmlns:p14="http://schemas.microsoft.com/office/powerpoint/2010/main" val="2771096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Felecia  Martin</dc:creator>
  <cp:lastModifiedBy>Felecia  Martin</cp:lastModifiedBy>
  <cp:revision>1</cp:revision>
  <dcterms:created xsi:type="dcterms:W3CDTF">2022-04-05T03:56:30Z</dcterms:created>
  <dcterms:modified xsi:type="dcterms:W3CDTF">2022-04-05T03:57:15Z</dcterms:modified>
</cp:coreProperties>
</file>